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BA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5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B34DA8-AEA4-CF41-9353-75513F2060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5400" dirty="0"/>
              <a:t>Creating Empty Repository</a:t>
            </a:r>
            <a:endParaRPr kumimoji="1"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A4448A-33ED-AF4B-8EF6-0A7B6852A5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kumimoji="1" lang="en-US" altLang="ko-KR" dirty="0" err="1"/>
              <a:t>Konkuk</a:t>
            </a:r>
            <a:r>
              <a:rPr kumimoji="1" lang="en-US" altLang="ko-KR" dirty="0"/>
              <a:t> University, Department of Computer Science/Software</a:t>
            </a:r>
          </a:p>
          <a:p>
            <a:r>
              <a:rPr kumimoji="1" lang="en-US" altLang="ko-KR" dirty="0"/>
              <a:t>Jason. HW. Kang</a:t>
            </a:r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691916-E9BA-2244-B8C7-544E7E1E0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8757" y="1212477"/>
            <a:ext cx="1717902" cy="7173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0046D18-FEB6-004D-BD6D-16F8FD705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3417" y="2335427"/>
            <a:ext cx="2948583" cy="244732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076A6B8-20E9-6E44-8426-497D12A90B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3796" y="655802"/>
            <a:ext cx="4023514" cy="128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761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0CF877-DAED-F045-BE49-EFC5250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 dirty="0"/>
              <a:t>Contents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F0753B-3B43-D640-B663-8F10B33BE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1. Creating </a:t>
            </a:r>
            <a:r>
              <a:rPr kumimoji="1" lang="en-US" altLang="ko-KR" dirty="0" err="1"/>
              <a:t>Github</a:t>
            </a:r>
            <a:r>
              <a:rPr kumimoji="1" lang="en-US" altLang="ko-KR" dirty="0"/>
              <a:t> Account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/>
              <a:t>2. Creating Empty Repository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6906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0CF877-DAED-F045-BE49-EFC5250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 dirty="0"/>
              <a:t>Creating Account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F0753B-3B43-D640-B663-8F10B33BE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1. </a:t>
            </a:r>
            <a:r>
              <a:rPr kumimoji="1" lang="en-US" altLang="ko-KR" dirty="0" err="1"/>
              <a:t>Github</a:t>
            </a:r>
            <a:r>
              <a:rPr kumimoji="1" lang="en-US" altLang="ko-KR" dirty="0"/>
              <a:t> is the web version of git.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/>
              <a:t>2. It shows commit, it allows you to commit online, providing many features!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220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0CF877-DAED-F045-BE49-EFC5250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/>
              <a:t>Creating </a:t>
            </a:r>
            <a:r>
              <a:rPr kumimoji="1" lang="en-US" altLang="ko-KR" dirty="0"/>
              <a:t>Account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F0753B-3B43-D640-B663-8F10B33BE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Go to </a:t>
            </a:r>
            <a:r>
              <a:rPr kumimoji="1" lang="en-US" altLang="ko-KR" dirty="0">
                <a:hlinkClick r:id="rId2"/>
              </a:rPr>
              <a:t>https://github.com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R" dirty="0"/>
              <a:t>Sign up!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/>
              <a:t>Once you have signed up, you may want to </a:t>
            </a:r>
            <a:r>
              <a:rPr kumimoji="1" lang="en-US" altLang="ko-KR" dirty="0" err="1"/>
              <a:t>acces</a:t>
            </a:r>
            <a:br>
              <a:rPr kumimoji="1" lang="en-US" altLang="ko-KR" dirty="0"/>
            </a:br>
            <a:r>
              <a:rPr kumimoji="1" lang="en-US" altLang="ko-KR" dirty="0"/>
              <a:t>https://github.com/id-you-chose</a:t>
            </a:r>
            <a:br>
              <a:rPr kumimoji="1" lang="en-US" altLang="ko-KR" dirty="0"/>
            </a:br>
            <a:r>
              <a:rPr kumimoji="1" lang="en-US" altLang="ko-KR" dirty="0" err="1"/>
              <a:t>eg</a:t>
            </a:r>
            <a:r>
              <a:rPr kumimoji="1" lang="en-US" altLang="ko-KR" dirty="0"/>
              <a:t>: https://</a:t>
            </a:r>
            <a:r>
              <a:rPr kumimoji="1" lang="en-US" altLang="ko-KR" dirty="0" err="1"/>
              <a:t>github.com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kangdroid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2030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0CF877-DAED-F045-BE49-EFC5250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/>
              <a:t>Creating </a:t>
            </a:r>
            <a:r>
              <a:rPr kumimoji="1" lang="en-US" altLang="ko-KR" dirty="0"/>
              <a:t>Account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F0753B-3B43-D640-B663-8F10B33BE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146" y="840273"/>
            <a:ext cx="7315200" cy="56712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You will see something like this.(Similar)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1C172B-E52F-2A4E-90BC-22E21E004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4345" y="2138173"/>
            <a:ext cx="7984802" cy="2572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04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0CF877-DAED-F045-BE49-EFC5250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 dirty="0"/>
              <a:t>Creating Empty Repository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F0753B-3B43-D640-B663-8F10B33BE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146" y="840273"/>
            <a:ext cx="7315200" cy="56712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Click ”New” on top-right(Red-boxed)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1C172B-E52F-2A4E-90BC-22E21E004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4345" y="2138173"/>
            <a:ext cx="7984802" cy="257251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8073C9D-58BB-B24A-87D7-B6786F3FD172}"/>
              </a:ext>
            </a:extLst>
          </p:cNvPr>
          <p:cNvSpPr/>
          <p:nvPr/>
        </p:nvSpPr>
        <p:spPr>
          <a:xfrm>
            <a:off x="10167730" y="2872409"/>
            <a:ext cx="387627" cy="238539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2551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0CF877-DAED-F045-BE49-EFC5250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 dirty="0"/>
              <a:t>Creating Empty Repository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F0753B-3B43-D640-B663-8F10B33BE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146" y="840273"/>
            <a:ext cx="7315200" cy="56712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Set repository name(It should be rememberable to you!)</a:t>
            </a:r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9DF6569-4E62-E940-8F2A-EC29A7FF1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4339" y="1407400"/>
            <a:ext cx="6171869" cy="541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800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0CF877-DAED-F045-BE49-EFC5250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 dirty="0"/>
              <a:t>Creating Empty Repository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F0753B-3B43-D640-B663-8F10B33BE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9146" y="840273"/>
            <a:ext cx="7315200" cy="56712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Creating repository and it should looks like this!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B50F435-D75C-4643-9A54-CCADE3CA6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146" y="1407400"/>
            <a:ext cx="6797739" cy="512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160169"/>
      </p:ext>
    </p:extLst>
  </p:cSld>
  <p:clrMapOvr>
    <a:masterClrMapping/>
  </p:clrMapOvr>
</p:sld>
</file>

<file path=ppt/theme/theme1.xml><?xml version="1.0" encoding="utf-8"?>
<a:theme xmlns:a="http://schemas.openxmlformats.org/drawingml/2006/main" name="틀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1652</TotalTime>
  <Words>129</Words>
  <Application>Microsoft Macintosh PowerPoint</Application>
  <PresentationFormat>와이드스크린</PresentationFormat>
  <Paragraphs>21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Corbel</vt:lpstr>
      <vt:lpstr>Wingdings 2</vt:lpstr>
      <vt:lpstr>틀</vt:lpstr>
      <vt:lpstr>Creating Empty Repository</vt:lpstr>
      <vt:lpstr>Contents</vt:lpstr>
      <vt:lpstr>Creating Account</vt:lpstr>
      <vt:lpstr>Creating Account</vt:lpstr>
      <vt:lpstr>Creating Account</vt:lpstr>
      <vt:lpstr>Creating Empty Repository</vt:lpstr>
      <vt:lpstr>Creating Empty Repository</vt:lpstr>
      <vt:lpstr>Creating Empty 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GIT</dc:title>
  <dc:creator>강현우</dc:creator>
  <cp:lastModifiedBy>강현우</cp:lastModifiedBy>
  <cp:revision>164</cp:revision>
  <dcterms:created xsi:type="dcterms:W3CDTF">2019-07-10T16:23:47Z</dcterms:created>
  <dcterms:modified xsi:type="dcterms:W3CDTF">2019-07-15T16:08:00Z</dcterms:modified>
</cp:coreProperties>
</file>